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2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6A28A-954A-48D6-91AE-8B7B17C017B7}" type="datetimeFigureOut">
              <a:rPr lang="en-US" smtClean="0"/>
              <a:t>03/01/2021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49FFD-5381-4C9F-95BB-632E97F64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68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ỗ dành sẵ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 dirty="0"/>
          </a:p>
        </p:txBody>
      </p:sp>
      <p:sp>
        <p:nvSpPr>
          <p:cNvPr id="4" name="Chỗ dành sẵn cho Số Trang chiế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vi-VN" smtClean="0"/>
              <a:pPr rtl="0"/>
              <a:t>7</a:t>
            </a:fld>
            <a:endParaRPr lang="vi-V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0CC9-2D8B-4DC5-8AFC-069FF0FD6CBA}" type="datetimeFigureOut">
              <a:rPr lang="en-US" smtClean="0"/>
              <a:t>03/01/2021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21B-D7F4-42CA-9542-336A9B49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18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0CC9-2D8B-4DC5-8AFC-069FF0FD6CBA}" type="datetimeFigureOut">
              <a:rPr lang="en-US" smtClean="0"/>
              <a:t>03/01/2021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21B-D7F4-42CA-9542-336A9B49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5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0CC9-2D8B-4DC5-8AFC-069FF0FD6CBA}" type="datetimeFigureOut">
              <a:rPr lang="en-US" smtClean="0"/>
              <a:t>03/01/2021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21B-D7F4-42CA-9542-336A9B49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0CC9-2D8B-4DC5-8AFC-069FF0FD6CBA}" type="datetimeFigureOut">
              <a:rPr lang="en-US" smtClean="0"/>
              <a:t>03/01/2021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21B-D7F4-42CA-9542-336A9B49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6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0CC9-2D8B-4DC5-8AFC-069FF0FD6CBA}" type="datetimeFigureOut">
              <a:rPr lang="en-US" smtClean="0"/>
              <a:t>03/01/2021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21B-D7F4-42CA-9542-336A9B49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4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0CC9-2D8B-4DC5-8AFC-069FF0FD6CBA}" type="datetimeFigureOut">
              <a:rPr lang="en-US" smtClean="0"/>
              <a:t>03/01/2021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21B-D7F4-42CA-9542-336A9B49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8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0CC9-2D8B-4DC5-8AFC-069FF0FD6CBA}" type="datetimeFigureOut">
              <a:rPr lang="en-US" smtClean="0"/>
              <a:t>03/01/2021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21B-D7F4-42CA-9542-336A9B49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8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0CC9-2D8B-4DC5-8AFC-069FF0FD6CBA}" type="datetimeFigureOut">
              <a:rPr lang="en-US" smtClean="0"/>
              <a:t>03/01/2021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21B-D7F4-42CA-9542-336A9B49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3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0CC9-2D8B-4DC5-8AFC-069FF0FD6CBA}" type="datetimeFigureOut">
              <a:rPr lang="en-US" smtClean="0"/>
              <a:t>03/01/2021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21B-D7F4-42CA-9542-336A9B49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4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0CC9-2D8B-4DC5-8AFC-069FF0FD6CBA}" type="datetimeFigureOut">
              <a:rPr lang="en-US" smtClean="0"/>
              <a:t>03/01/2021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21B-D7F4-42CA-9542-336A9B49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0CC9-2D8B-4DC5-8AFC-069FF0FD6CBA}" type="datetimeFigureOut">
              <a:rPr lang="en-US" smtClean="0"/>
              <a:t>03/01/2021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9221B-D7F4-42CA-9542-336A9B49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5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60CC9-2D8B-4DC5-8AFC-069FF0FD6CBA}" type="datetimeFigureOut">
              <a:rPr lang="en-US" smtClean="0"/>
              <a:t>03/01/2021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9221B-D7F4-42CA-9542-336A9B49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3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371600" y="1295400"/>
            <a:ext cx="6343650" cy="2119630"/>
          </a:xfrm>
        </p:spPr>
        <p:txBody>
          <a:bodyPr>
            <a:prstTxWarp prst="textArchUp">
              <a:avLst/>
            </a:prstTxWarp>
            <a:normAutofit fontScale="90000"/>
          </a:bodyPr>
          <a:lstStyle/>
          <a:p>
            <a:pPr algn="ctr"/>
            <a:r>
              <a:rPr lang="en-US" sz="6000" b="1" kern="10" dirty="0">
                <a:ln>
                  <a:solidFill>
                    <a:sysClr val="windowText" lastClr="000000"/>
                  </a:solidFill>
                </a:ln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  <a:sym typeface="+mn-ea"/>
              </a:rPr>
              <a:t/>
            </a:r>
            <a:br>
              <a:rPr lang="en-US" sz="6000" b="1" kern="10" dirty="0">
                <a:ln>
                  <a:solidFill>
                    <a:sysClr val="windowText" lastClr="000000"/>
                  </a:solidFill>
                </a:ln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  <a:sym typeface="+mn-ea"/>
              </a:rPr>
            </a:br>
            <a:r>
              <a:rPr lang="en-US" sz="6000" b="1" kern="10" dirty="0">
                <a:ln>
                  <a:solidFill>
                    <a:sysClr val="windowText" lastClr="000000"/>
                  </a:solidFill>
                </a:ln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  <a:sym typeface="+mn-ea"/>
              </a:rPr>
              <a:t/>
            </a:r>
            <a:br>
              <a:rPr lang="en-US" sz="6000" b="1" kern="10" dirty="0">
                <a:ln>
                  <a:solidFill>
                    <a:sysClr val="windowText" lastClr="000000"/>
                  </a:solidFill>
                </a:ln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  <a:sym typeface="+mn-ea"/>
              </a:rPr>
            </a:br>
            <a:r>
              <a:rPr lang="en-US" sz="6000" b="1" kern="10" dirty="0">
                <a:ln>
                  <a:solidFill>
                    <a:sysClr val="windowText" lastClr="000000"/>
                  </a:solidFill>
                </a:ln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  <a:sym typeface="+mn-ea"/>
              </a:rPr>
              <a:t/>
            </a:r>
            <a:br>
              <a:rPr lang="en-US" sz="6000" b="1" kern="10" dirty="0">
                <a:ln>
                  <a:solidFill>
                    <a:sysClr val="windowText" lastClr="000000"/>
                  </a:solidFill>
                </a:ln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  <a:sym typeface="+mn-ea"/>
              </a:rPr>
            </a:br>
            <a:r>
              <a:rPr lang="en-US" sz="6000" b="1" kern="10" dirty="0">
                <a:ln>
                  <a:solidFill>
                    <a:sysClr val="windowText" lastClr="000000"/>
                  </a:solidFill>
                </a:ln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  <a:sym typeface="+mn-ea"/>
              </a:rPr>
              <a:t/>
            </a:r>
            <a:br>
              <a:rPr lang="en-US" sz="6000" b="1" kern="10" dirty="0">
                <a:ln>
                  <a:solidFill>
                    <a:sysClr val="windowText" lastClr="000000"/>
                  </a:solidFill>
                </a:ln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  <a:sym typeface="+mn-ea"/>
              </a:rPr>
            </a:br>
            <a:r>
              <a:rPr lang="en-US" sz="6000" b="1" kern="10" dirty="0">
                <a:ln>
                  <a:solidFill>
                    <a:sysClr val="windowText" lastClr="000000"/>
                  </a:solidFill>
                </a:ln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  <a:sym typeface="+mn-ea"/>
              </a:rPr>
              <a:t>CHÀO MỪNG CÁC EM ĐẾN VỚI TIẾT</a:t>
            </a:r>
            <a:r>
              <a:rPr lang="en-US" sz="6000" b="1" kern="10" dirty="0">
                <a:ln>
                  <a:solidFill>
                    <a:sysClr val="windowText" lastClr="000000"/>
                  </a:solidFill>
                </a:ln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/>
            </a:r>
            <a:br>
              <a:rPr lang="en-US" sz="6000" b="1" kern="10" dirty="0">
                <a:ln>
                  <a:solidFill>
                    <a:sysClr val="windowText" lastClr="000000"/>
                  </a:solidFill>
                </a:ln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</a:br>
            <a:endParaRPr lang="en-US" altLang="vi-VN" sz="6000" b="1" kern="10" dirty="0">
              <a:ln>
                <a:solidFill>
                  <a:sysClr val="windowText" lastClr="000000"/>
                </a:solidFill>
              </a:ln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1" name="圆角矩形 1"/>
          <p:cNvSpPr/>
          <p:nvPr/>
        </p:nvSpPr>
        <p:spPr>
          <a:xfrm>
            <a:off x="2296379" y="1295400"/>
            <a:ext cx="4066286" cy="1298755"/>
          </a:xfrm>
          <a:prstGeom prst="roundRect">
            <a:avLst>
              <a:gd name="adj" fmla="val 50000"/>
            </a:avLst>
          </a:prstGeom>
          <a:solidFill>
            <a:srgbClr val="FDB5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701" tIns="60850" rIns="121701" bIns="60850" anchor="ctr"/>
          <a:lstStyle/>
          <a:p>
            <a:pPr algn="ctr" defTabSz="1216660">
              <a:defRPr/>
            </a:pPr>
            <a:r>
              <a:rPr lang="en-US" altLang="zh-CN" sz="4400" b="1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TOÁN LỚP 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  <a:endParaRPr lang="zh-CN" altLang="en-US" sz="44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31" y="3048000"/>
            <a:ext cx="7667625" cy="25820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3810000"/>
            <a:ext cx="61236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19: Ôn tập hình học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14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/>
    </mc:Choice>
    <mc:Fallback xmlns="">
      <p:transition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1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03332" y="228600"/>
            <a:ext cx="413360" cy="4967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.VnAvant" panose="020BE200000000000000" pitchFamily="34" charset="0"/>
              </a:rPr>
              <a:t>1</a:t>
            </a:r>
          </a:p>
        </p:txBody>
      </p:sp>
      <p:pic>
        <p:nvPicPr>
          <p:cNvPr id="10" name="Picture 9" descr="118653678_319200152854988_441942497217338097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28601"/>
            <a:ext cx="8633990" cy="465289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9827" y="5042118"/>
            <a:ext cx="542167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Những hình nào là hình vuông?</a:t>
            </a:r>
          </a:p>
          <a:p>
            <a:pPr marL="342900" indent="-342900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Những hình nào là hình tam giác?</a:t>
            </a:r>
          </a:p>
          <a:p>
            <a:pPr marL="342900" indent="-342900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Những hình nào là hình tròn?</a:t>
            </a:r>
          </a:p>
          <a:p>
            <a:pPr marL="342900" indent="-342900"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Những hình nào là hình chữ nhật?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16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52753" y="207747"/>
            <a:ext cx="939019" cy="89178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.VnAvant" panose="020BE200000000000000" pitchFamily="34" charset="0"/>
              </a:rPr>
              <a:t>2</a:t>
            </a:r>
          </a:p>
        </p:txBody>
      </p:sp>
      <p:pic>
        <p:nvPicPr>
          <p:cNvPr id="7" name="Picture 6" descr="118147806_351155609623318_5305395354862415751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522827"/>
            <a:ext cx="8291656" cy="41921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299696"/>
            <a:ext cx="77348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Những hình nào là khối lập phương?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905000" y="3477064"/>
            <a:ext cx="609600" cy="6377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962400" y="5144087"/>
            <a:ext cx="609600" cy="6377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943600" y="3474328"/>
            <a:ext cx="609600" cy="6377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12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6"/>
          <p:cNvSpPr/>
          <p:nvPr/>
        </p:nvSpPr>
        <p:spPr>
          <a:xfrm>
            <a:off x="341568" y="287783"/>
            <a:ext cx="654150" cy="5844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anose="02020603050405020304" charset="0"/>
                <a:cs typeface="Times New Roman" panose="02020603050405020304" charset="0"/>
              </a:rPr>
              <a:t>3</a:t>
            </a:r>
            <a:endParaRPr lang="en-US" sz="28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211374"/>
            <a:ext cx="8315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Hình thích hợp đặt vào dấu “?” là hình nào?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118278143_303161414093139_613538283199111442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3715" y="1295400"/>
            <a:ext cx="8219050" cy="5153465"/>
          </a:xfrm>
          <a:prstGeom prst="rect">
            <a:avLst/>
          </a:prstGeom>
        </p:spPr>
      </p:pic>
      <p:sp>
        <p:nvSpPr>
          <p:cNvPr id="2" name="Isosceles Triangle 1"/>
          <p:cNvSpPr/>
          <p:nvPr/>
        </p:nvSpPr>
        <p:spPr>
          <a:xfrm>
            <a:off x="6324600" y="1905000"/>
            <a:ext cx="848591" cy="914400"/>
          </a:xfrm>
          <a:prstGeom prst="triangle">
            <a:avLst>
              <a:gd name="adj" fmla="val 5366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45599" y="5325070"/>
            <a:ext cx="957148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4191000"/>
            <a:ext cx="1066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46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8484341_1246731052347064_4062564573751063640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684" y="118110"/>
            <a:ext cx="8324557" cy="662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2338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644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1" y="685802"/>
            <a:ext cx="4806950" cy="5038725"/>
          </a:xfrm>
          <a:noFill/>
        </p:spPr>
      </p:pic>
    </p:spTree>
    <p:extLst>
      <p:ext uri="{BB962C8B-B14F-4D97-AF65-F5344CB8AC3E}">
        <p14:creationId xmlns:p14="http://schemas.microsoft.com/office/powerpoint/2010/main" val="32510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algn="ctr" rtl="0"/>
            <a:r>
              <a:rPr lang="en-US" altLang="vi-VN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ea typeface="Tahoma" panose="020B0604030504040204" pitchFamily="34" charset="0"/>
                <a:cs typeface="Times New Roman" panose="02020603050405020304" charset="0"/>
              </a:rPr>
              <a:t>Dặn dò</a:t>
            </a:r>
            <a:br>
              <a:rPr lang="en-US" altLang="vi-VN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ea typeface="Tahoma" panose="020B0604030504040204" pitchFamily="34" charset="0"/>
                <a:cs typeface="Times New Roman" panose="02020603050405020304" charset="0"/>
              </a:rPr>
            </a:br>
            <a:r>
              <a:rPr lang="en-US" altLang="vi-VN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ea typeface="Tahoma" panose="020B0604030504040204" pitchFamily="34" charset="0"/>
                <a:cs typeface="Times New Roman" panose="02020603050405020304" charset="0"/>
              </a:rPr>
              <a:t>.....................</a:t>
            </a:r>
            <a:br>
              <a:rPr lang="en-US" altLang="vi-VN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ea typeface="Tahoma" panose="020B0604030504040204" pitchFamily="34" charset="0"/>
                <a:cs typeface="Times New Roman" panose="02020603050405020304" charset="0"/>
              </a:rPr>
            </a:br>
            <a:r>
              <a:rPr lang="en-US" altLang="vi-VN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ea typeface="Tahoma" panose="020B0604030504040204" pitchFamily="34" charset="0"/>
                <a:cs typeface="Times New Roman" panose="02020603050405020304" charset="0"/>
              </a:rPr>
              <a:t>..................</a:t>
            </a:r>
          </a:p>
        </p:txBody>
      </p:sp>
      <p:sp>
        <p:nvSpPr>
          <p:cNvPr id="3" name="Phụ đề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endParaRPr lang="en-US" altLang="vi-VN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47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65</Words>
  <Application>Microsoft Office PowerPoint</Application>
  <PresentationFormat>On-screen Show (4:3)</PresentationFormat>
  <Paragraphs>14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CHÀO MỪNG CÁC EM ĐẾN VỚI TIẾT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 ..................... ..................</vt:lpstr>
    </vt:vector>
  </TitlesOfParts>
  <Company>minhtuan6990@gmail.com / 01686898975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CÁC EM ĐẾN VỚI TIẾT</dc:title>
  <dc:creator>Windows User</dc:creator>
  <cp:lastModifiedBy>Windows User</cp:lastModifiedBy>
  <cp:revision>2</cp:revision>
  <dcterms:created xsi:type="dcterms:W3CDTF">2021-01-03T10:05:18Z</dcterms:created>
  <dcterms:modified xsi:type="dcterms:W3CDTF">2021-01-03T10:17:51Z</dcterms:modified>
</cp:coreProperties>
</file>